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15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666" r:id="rId20"/>
    <p:sldId id="703" r:id="rId21"/>
    <p:sldId id="707" r:id="rId22"/>
    <p:sldId id="709" r:id="rId23"/>
    <p:sldId id="670" r:id="rId24"/>
    <p:sldId id="569" r:id="rId25"/>
    <p:sldId id="671" r:id="rId26"/>
    <p:sldId id="708" r:id="rId27"/>
    <p:sldId id="509" r:id="rId28"/>
    <p:sldId id="662" r:id="rId29"/>
    <p:sldId id="578" r:id="rId30"/>
    <p:sldId id="510" r:id="rId31"/>
    <p:sldId id="663" r:id="rId32"/>
    <p:sldId id="549" r:id="rId33"/>
    <p:sldId id="577" r:id="rId34"/>
    <p:sldId id="572" r:id="rId35"/>
    <p:sldId id="598" r:id="rId36"/>
    <p:sldId id="767" r:id="rId37"/>
    <p:sldId id="551" r:id="rId38"/>
    <p:sldId id="548" r:id="rId39"/>
    <p:sldId id="521" r:id="rId40"/>
    <p:sldId id="783" r:id="rId41"/>
    <p:sldId id="518" r:id="rId42"/>
    <p:sldId id="587" r:id="rId43"/>
    <p:sldId id="591" r:id="rId44"/>
    <p:sldId id="590" r:id="rId45"/>
    <p:sldId id="588" r:id="rId46"/>
    <p:sldId id="589" r:id="rId47"/>
    <p:sldId id="764" r:id="rId48"/>
    <p:sldId id="770" r:id="rId49"/>
    <p:sldId id="771" r:id="rId50"/>
    <p:sldId id="597" r:id="rId51"/>
    <p:sldId id="765" r:id="rId52"/>
    <p:sldId id="766" r:id="rId53"/>
    <p:sldId id="720" r:id="rId54"/>
    <p:sldId id="524" r:id="rId55"/>
    <p:sldId id="789" r:id="rId56"/>
    <p:sldId id="781" r:id="rId57"/>
    <p:sldId id="784" r:id="rId58"/>
    <p:sldId id="730" r:id="rId59"/>
    <p:sldId id="786" r:id="rId60"/>
    <p:sldId id="787" r:id="rId61"/>
    <p:sldId id="785" r:id="rId62"/>
    <p:sldId id="788" r:id="rId63"/>
    <p:sldId id="514" r:id="rId64"/>
    <p:sldId id="773" r:id="rId65"/>
    <p:sldId id="800" r:id="rId66"/>
    <p:sldId id="799" r:id="rId67"/>
    <p:sldId id="515" r:id="rId68"/>
    <p:sldId id="798" r:id="rId69"/>
    <p:sldId id="792" r:id="rId70"/>
    <p:sldId id="795" r:id="rId71"/>
    <p:sldId id="797" r:id="rId72"/>
    <p:sldId id="796" r:id="rId73"/>
    <p:sldId id="793" r:id="rId74"/>
    <p:sldId id="801" r:id="rId75"/>
    <p:sldId id="516" r:id="rId76"/>
    <p:sldId id="802" r:id="rId77"/>
    <p:sldId id="803" r:id="rId78"/>
    <p:sldId id="774" r:id="rId79"/>
    <p:sldId id="794" r:id="rId80"/>
    <p:sldId id="804" r:id="rId81"/>
    <p:sldId id="775" r:id="rId82"/>
    <p:sldId id="805" r:id="rId83"/>
    <p:sldId id="806" r:id="rId84"/>
    <p:sldId id="807" r:id="rId85"/>
    <p:sldId id="808" r:id="rId86"/>
    <p:sldId id="776" r:id="rId87"/>
    <p:sldId id="815" r:id="rId88"/>
    <p:sldId id="818" r:id="rId89"/>
    <p:sldId id="812" r:id="rId90"/>
    <p:sldId id="819" r:id="rId91"/>
    <p:sldId id="814" r:id="rId92"/>
    <p:sldId id="810" r:id="rId93"/>
    <p:sldId id="816" r:id="rId94"/>
    <p:sldId id="817" r:id="rId95"/>
    <p:sldId id="778" r:id="rId96"/>
    <p:sldId id="772" r:id="rId97"/>
    <p:sldId id="756" r:id="rId98"/>
    <p:sldId id="768" r:id="rId99"/>
    <p:sldId id="531" r:id="rId100"/>
    <p:sldId id="533" r:id="rId101"/>
    <p:sldId id="759" r:id="rId102"/>
    <p:sldId id="536" r:id="rId103"/>
    <p:sldId id="535" r:id="rId104"/>
    <p:sldId id="538" r:id="rId105"/>
    <p:sldId id="540" r:id="rId106"/>
    <p:sldId id="758" r:id="rId107"/>
    <p:sldId id="541" r:id="rId108"/>
    <p:sldId id="542" r:id="rId109"/>
    <p:sldId id="544" r:id="rId110"/>
    <p:sldId id="545" r:id="rId111"/>
    <p:sldId id="546" r:id="rId112"/>
    <p:sldId id="547" r:id="rId113"/>
    <p:sldId id="550" r:id="rId11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03"/>
            <p14:sldId id="707"/>
            <p14:sldId id="709"/>
            <p14:sldId id="670"/>
            <p14:sldId id="569"/>
            <p14:sldId id="671"/>
            <p14:sldId id="708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767"/>
            <p14:sldId id="551"/>
            <p14:sldId id="548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9"/>
            <p14:sldId id="781"/>
            <p14:sldId id="784"/>
            <p14:sldId id="730"/>
            <p14:sldId id="786"/>
            <p14:sldId id="787"/>
            <p14:sldId id="785"/>
            <p14:sldId id="788"/>
            <p14:sldId id="514"/>
            <p14:sldId id="773"/>
            <p14:sldId id="800"/>
            <p14:sldId id="799"/>
            <p14:sldId id="515"/>
            <p14:sldId id="798"/>
            <p14:sldId id="792"/>
            <p14:sldId id="795"/>
            <p14:sldId id="797"/>
            <p14:sldId id="796"/>
            <p14:sldId id="793"/>
            <p14:sldId id="801"/>
            <p14:sldId id="516"/>
            <p14:sldId id="802"/>
            <p14:sldId id="803"/>
            <p14:sldId id="774"/>
            <p14:sldId id="794"/>
            <p14:sldId id="804"/>
            <p14:sldId id="775"/>
            <p14:sldId id="805"/>
            <p14:sldId id="806"/>
            <p14:sldId id="807"/>
            <p14:sldId id="808"/>
            <p14:sldId id="776"/>
            <p14:sldId id="815"/>
            <p14:sldId id="818"/>
            <p14:sldId id="812"/>
            <p14:sldId id="819"/>
            <p14:sldId id="814"/>
            <p14:sldId id="810"/>
            <p14:sldId id="816"/>
            <p14:sldId id="817"/>
            <p14:sldId id="778"/>
            <p14:sldId id="772"/>
            <p14:sldId id="756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758"/>
            <p14:sldId id="541"/>
            <p14:sldId id="542"/>
            <p14:sldId id="544"/>
            <p14:sldId id="545"/>
            <p14:sldId id="546"/>
            <p14:sldId id="54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025249"/>
    <a:srgbClr val="41719C"/>
    <a:srgbClr val="28A136"/>
    <a:srgbClr val="EF7D1D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42"/>
    <p:restoredTop sz="96853" autoAdjust="0"/>
  </p:normalViewPr>
  <p:slideViewPr>
    <p:cSldViewPr snapToGrid="0" snapToObjects="1">
      <p:cViewPr varScale="1">
        <p:scale>
          <a:sx n="137" d="100"/>
          <a:sy n="137" d="100"/>
        </p:scale>
        <p:origin x="208" y="4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89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13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917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85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891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8002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7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34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157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86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39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236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784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272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9390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394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979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7131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067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463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5734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696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496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dataloader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590730"/>
            <a:ext cx="990599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8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CC0B5E-0BE0-2F47-850F-573DAC4E2AAF}"/>
              </a:ext>
            </a:extLst>
          </p:cNvPr>
          <p:cNvSpPr/>
          <p:nvPr/>
        </p:nvSpPr>
        <p:spPr>
          <a:xfrm>
            <a:off x="2817737" y="4745696"/>
            <a:ext cx="214642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Workshop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4953001" y="4745696"/>
            <a:ext cx="415869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21736985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0198918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</p:txBody>
      </p:sp>
    </p:spTree>
    <p:extLst>
      <p:ext uri="{BB962C8B-B14F-4D97-AF65-F5344CB8AC3E}">
        <p14:creationId xmlns:p14="http://schemas.microsoft.com/office/powerpoint/2010/main" val="6304379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40913570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1151039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8254037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34174575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3878477"/>
            <a:ext cx="8289235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Mehr </a:t>
            </a:r>
            <a:r>
              <a:rPr lang="de-DE" sz="2400" b="1" dirty="0" err="1">
                <a:solidFill>
                  <a:srgbClr val="025249"/>
                </a:solidFill>
              </a:rPr>
              <a:t>GraphQL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-workshop/</a:t>
            </a:r>
            <a:r>
              <a:rPr lang="de-DE" sz="1600" cap="none" spc="100" dirty="0" err="1"/>
              <a:t>app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sdfasdf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FF0000"/>
                </a:solidFill>
                <a:latin typeface="Source Sans Pro" panose="020B0503030403020204" pitchFamily="34" charset="77"/>
              </a:rPr>
              <a:t>Übung: 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Starte den Server ("backend") und den REST-Service (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Öffne den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(http://localhost:4000)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ggf. meinen Rechner benutzen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Mach dich mit der API des Projektes vertraut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Führe einen Query aus, mit dem Du alle Projekte und alle Benutzer findest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Füge einem Projekt eine neue Aufgabe ("Task") hinzu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678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durch "\" 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550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758014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endParaRPr lang="de-DE" sz="1625" b="1" dirty="0">
              <a:solidFill>
                <a:srgbClr val="FB8E20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.getAllProjects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automatisch hinzugefügt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A9A4C2-AFC7-564A-9365-C318A9BF4C2E}"/>
              </a:ext>
            </a:extLst>
          </p:cNvPr>
          <p:cNvSpPr/>
          <p:nvPr/>
        </p:nvSpPr>
        <p:spPr>
          <a:xfrm>
            <a:off x="2757656" y="3480161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FE4895D-3618-1348-BDD0-30D8B16DF3B8}"/>
              </a:ext>
            </a:extLst>
          </p:cNvPr>
          <p:cNvSpPr/>
          <p:nvPr/>
        </p:nvSpPr>
        <p:spPr>
          <a:xfrm>
            <a:off x="102509" y="34497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EC1F780-8FAD-2343-86EF-8DF3EC510DA2}"/>
              </a:ext>
            </a:extLst>
          </p:cNvPr>
          <p:cNvSpPr/>
          <p:nvPr/>
        </p:nvSpPr>
        <p:spPr>
          <a:xfrm>
            <a:off x="93249" y="2339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690400-1077-D845-89F9-FC483E5D8474}"/>
              </a:ext>
            </a:extLst>
          </p:cNvPr>
          <p:cNvSpPr/>
          <p:nvPr/>
        </p:nvSpPr>
        <p:spPr>
          <a:xfrm>
            <a:off x="2757656" y="2377565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_, {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.projectDatasource.getTasks</a:t>
            </a:r>
            <a:endParaRPr lang="de-DE" sz="1625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96530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},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projectDataSource.updateTaskState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16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bei Root-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387716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5687" y="2044589"/>
            <a:ext cx="6721221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Aufteilung z.B. nach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791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nicht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MySQL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83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</p:txBody>
      </p:sp>
    </p:spTree>
    <p:extLst>
      <p:ext uri="{BB962C8B-B14F-4D97-AF65-F5344CB8AC3E}">
        <p14:creationId xmlns:p14="http://schemas.microsoft.com/office/powerpoint/2010/main" val="30661462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9FAA609-6BE8-ED4A-BF72-88ADEFED7A8E}"/>
              </a:ext>
            </a:extLst>
          </p:cNvPr>
          <p:cNvSpPr/>
          <p:nvPr/>
        </p:nvSpPr>
        <p:spPr>
          <a:xfrm>
            <a:off x="203200" y="4150253"/>
            <a:ext cx="2891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Service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(auch POST, PUT, ... möglich)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5EAFE38-7CFE-C045-934D-770B90634D61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40546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D5547-F2D8-3444-9FDC-3DAB9DF524F8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320799" cy="840796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14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 URL wird im Konstruktor gesetzt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fachlichen Methoden werden 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-Bibliothek genutzt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Entsprechende Methoden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this.post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this.delete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Header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ebenfalls gesetzt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18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6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127937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863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URL aufgerufen,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4453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Antwort, wenn HTTP Header kommt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 aus dem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3199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Antwort, wenn HTTP Header kommt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 aus dem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der Remote-Service aber unterstützen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Typische Implementierung: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3"/>
              </a:rPr>
              <a:t>https://github.com/graphql/dataloader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263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60DCB-D132-6E4D-95B7-40CB287A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43A6F-56A0-0A40-B3CD-2776C776C6F7}"/>
              </a:ext>
            </a:extLst>
          </p:cNvPr>
          <p:cNvSpPr txBox="1"/>
          <p:nvPr/>
        </p:nvSpPr>
        <p:spPr>
          <a:xfrm>
            <a:off x="1117600" y="1982450"/>
            <a:ext cx="6818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rgbClr val="FF0000"/>
                </a:solidFill>
              </a:rPr>
              <a:t>AB HIER TODO</a:t>
            </a:r>
          </a:p>
        </p:txBody>
      </p:sp>
    </p:spTree>
    <p:extLst>
      <p:ext uri="{BB962C8B-B14F-4D97-AF65-F5344CB8AC3E}">
        <p14:creationId xmlns:p14="http://schemas.microsoft.com/office/powerpoint/2010/main" val="23268546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2404391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5602</Words>
  <Application>Microsoft Macintosh PowerPoint</Application>
  <PresentationFormat>A4-Papier (210 x 297 mm)</PresentationFormat>
  <Paragraphs>1380</Paragraphs>
  <Slides>113</Slides>
  <Notes>66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113</vt:i4>
      </vt:variant>
    </vt:vector>
  </HeadingPairs>
  <TitlesOfParts>
    <vt:vector size="12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graphql-workshop/app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Abfragen mit GraphQL</vt:lpstr>
      <vt:lpstr>Einsatzszenarien</vt:lpstr>
      <vt:lpstr>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GraphQL-java</vt:lpstr>
      <vt:lpstr>Teil 2: Runtime-Umgebung (AKA: Eure Anwendung)</vt:lpstr>
      <vt:lpstr>PowerPoint-Präsentation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Resolver 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Übung 2: Resolver implementieren</vt:lpstr>
      <vt:lpstr>Schritt 3: DataSources</vt:lpstr>
      <vt:lpstr>Schritt 3: DataSources</vt:lpstr>
      <vt:lpstr>Schritt 3: DataSources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(optional) Übung 3: Data Source implementieren</vt:lpstr>
      <vt:lpstr>PowerPoint-Präsentation</vt:lpstr>
      <vt:lpstr>Typ-sichere Clients mit React, Apollo und TypeScript</vt:lpstr>
      <vt:lpstr>PowerPoint-Präsentation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871</cp:revision>
  <cp:lastPrinted>2019-06-18T10:19:10Z</cp:lastPrinted>
  <dcterms:created xsi:type="dcterms:W3CDTF">2016-03-28T15:59:53Z</dcterms:created>
  <dcterms:modified xsi:type="dcterms:W3CDTF">2019-06-19T08:04:02Z</dcterms:modified>
</cp:coreProperties>
</file>